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4709D5-96CB-4D5A-A1BF-2886F906BD89}" type="datetimeFigureOut">
              <a:rPr lang="en-US" smtClean="0"/>
              <a:t>9/28/2016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94EFB6-C7E6-4092-8562-605A4A721979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Welcome to Year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listening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157192"/>
            <a:ext cx="8229600" cy="95138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Uniform.</a:t>
            </a:r>
          </a:p>
          <a:p>
            <a:r>
              <a:rPr lang="en-GB" dirty="0" smtClean="0"/>
              <a:t>Parking.</a:t>
            </a:r>
          </a:p>
          <a:p>
            <a:r>
              <a:rPr lang="en-GB" dirty="0" smtClean="0"/>
              <a:t>Mystery reader.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Routines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Line up in the playground on the ‘2’.</a:t>
            </a:r>
          </a:p>
          <a:p>
            <a:r>
              <a:rPr lang="en-GB" dirty="0" smtClean="0"/>
              <a:t>Morning job – Literacy or Numeracy based activity</a:t>
            </a:r>
          </a:p>
          <a:p>
            <a:r>
              <a:rPr lang="en-GB" dirty="0" smtClean="0"/>
              <a:t>Daily phonics/spelling</a:t>
            </a:r>
          </a:p>
          <a:p>
            <a:r>
              <a:rPr lang="en-GB" dirty="0" smtClean="0"/>
              <a:t>Milk and snack</a:t>
            </a:r>
          </a:p>
          <a:p>
            <a:r>
              <a:rPr lang="en-GB" dirty="0" smtClean="0"/>
              <a:t>Toilet passes</a:t>
            </a:r>
          </a:p>
          <a:p>
            <a:r>
              <a:rPr lang="en-GB" dirty="0" smtClean="0"/>
              <a:t>Playtime is the same as year 1</a:t>
            </a:r>
          </a:p>
          <a:p>
            <a:r>
              <a:rPr lang="en-GB" dirty="0" smtClean="0"/>
              <a:t>Lunch time – 12.00 till 1.00</a:t>
            </a:r>
          </a:p>
          <a:p>
            <a:r>
              <a:rPr lang="en-GB" dirty="0" smtClean="0"/>
              <a:t>Reading after every lunchtime – </a:t>
            </a:r>
            <a:r>
              <a:rPr lang="en-GB" sz="2200" dirty="0" smtClean="0"/>
              <a:t>Reading for enjoyment</a:t>
            </a:r>
          </a:p>
          <a:p>
            <a:r>
              <a:rPr lang="en-GB" dirty="0" smtClean="0"/>
              <a:t>Home readers (Need to be in school every day.)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Handwriting &amp;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Throughout school we are still focusing on handwriting and presentation.</a:t>
            </a:r>
          </a:p>
          <a:p>
            <a:r>
              <a:rPr lang="en-GB" dirty="0" smtClean="0"/>
              <a:t>Handwriting</a:t>
            </a:r>
          </a:p>
          <a:p>
            <a:pPr lvl="1"/>
            <a:r>
              <a:rPr lang="en-GB" dirty="0" smtClean="0"/>
              <a:t>Cursive by the end of the year.</a:t>
            </a:r>
          </a:p>
          <a:p>
            <a:pPr lvl="1"/>
            <a:r>
              <a:rPr lang="en-GB" dirty="0" smtClean="0"/>
              <a:t>Helps with spelling.</a:t>
            </a:r>
          </a:p>
          <a:p>
            <a:pPr lvl="1"/>
            <a:r>
              <a:rPr lang="en-GB" dirty="0" smtClean="0"/>
              <a:t>Writing should flow.</a:t>
            </a:r>
          </a:p>
          <a:p>
            <a:r>
              <a:rPr lang="en-GB" dirty="0" smtClean="0"/>
              <a:t>Presentation</a:t>
            </a:r>
          </a:p>
          <a:p>
            <a:pPr lvl="1"/>
            <a:r>
              <a:rPr lang="en-GB" dirty="0" smtClean="0"/>
              <a:t>They need to take care and present their work neatly.</a:t>
            </a:r>
          </a:p>
          <a:p>
            <a:pPr lvl="1"/>
            <a:r>
              <a:rPr lang="en-GB" dirty="0" smtClean="0"/>
              <a:t>The children need to be proud of what they have done.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en-GB" dirty="0" smtClean="0"/>
              <a:t>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5778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Use capital letters and full stops consistently.</a:t>
            </a:r>
          </a:p>
          <a:p>
            <a:r>
              <a:rPr lang="en-GB" sz="2400" dirty="0" smtClean="0"/>
              <a:t>Use co-ordinating conjunctions – and, but, or.</a:t>
            </a:r>
          </a:p>
          <a:p>
            <a:r>
              <a:rPr lang="en-GB" sz="2400" dirty="0" smtClean="0"/>
              <a:t>Use subordinating conjunctions – because, if, that, when.</a:t>
            </a:r>
          </a:p>
          <a:p>
            <a:r>
              <a:rPr lang="en-GB" sz="2400" dirty="0" smtClean="0"/>
              <a:t>Use commas, question, exclamation and speech marks.</a:t>
            </a:r>
          </a:p>
          <a:p>
            <a:r>
              <a:rPr lang="en-GB" sz="2400" dirty="0" smtClean="0"/>
              <a:t>Start sentences in different ways.</a:t>
            </a:r>
          </a:p>
          <a:p>
            <a:r>
              <a:rPr lang="en-GB" sz="2400" dirty="0" smtClean="0"/>
              <a:t>Organise writing to suite its purpose.</a:t>
            </a:r>
          </a:p>
          <a:p>
            <a:r>
              <a:rPr lang="en-GB" sz="2400" dirty="0" smtClean="0"/>
              <a:t>Some use of ambitious words. (‘wow words.’)</a:t>
            </a:r>
          </a:p>
          <a:p>
            <a:r>
              <a:rPr lang="en-GB" sz="2400" dirty="0" smtClean="0"/>
              <a:t>Correct spelling of high frequency words.</a:t>
            </a:r>
          </a:p>
          <a:p>
            <a:r>
              <a:rPr lang="en-GB" sz="2400" dirty="0" smtClean="0"/>
              <a:t>Independent application of phase 5 words.</a:t>
            </a:r>
          </a:p>
          <a:p>
            <a:r>
              <a:rPr lang="en-GB" sz="2400" dirty="0" smtClean="0"/>
              <a:t>Check own writing and develop.</a:t>
            </a:r>
          </a:p>
          <a:p>
            <a:r>
              <a:rPr lang="en-GB" sz="2400" dirty="0" smtClean="0"/>
              <a:t>Write in sections/ paragraph.</a:t>
            </a:r>
          </a:p>
          <a:p>
            <a:r>
              <a:rPr lang="en-GB" sz="2400" dirty="0" smtClean="0"/>
              <a:t>Develop stamina for writing.</a:t>
            </a:r>
          </a:p>
          <a:p>
            <a:pPr marL="0" indent="0">
              <a:buNone/>
            </a:pPr>
            <a:endParaRPr lang="en-GB" sz="2400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Reads aloud fluently with expression, taking into account punctuation.</a:t>
            </a:r>
          </a:p>
          <a:p>
            <a:r>
              <a:rPr lang="en-GB" sz="2400" dirty="0" smtClean="0"/>
              <a:t>Has the opportunity to read a variety of texts.</a:t>
            </a:r>
          </a:p>
          <a:p>
            <a:r>
              <a:rPr lang="en-GB" sz="2400" dirty="0" smtClean="0"/>
              <a:t>Makes predictions using own experiences.</a:t>
            </a:r>
          </a:p>
          <a:p>
            <a:r>
              <a:rPr lang="en-GB" sz="2400" dirty="0" smtClean="0"/>
              <a:t>Generates questions before reading.</a:t>
            </a:r>
          </a:p>
          <a:p>
            <a:r>
              <a:rPr lang="en-GB" sz="2400" dirty="0" smtClean="0"/>
              <a:t>Recalls characteristics of characters.</a:t>
            </a:r>
          </a:p>
          <a:p>
            <a:r>
              <a:rPr lang="en-GB" sz="2400" dirty="0" smtClean="0"/>
              <a:t>Makes inferences about characters thoughts, feelings and actions.</a:t>
            </a:r>
          </a:p>
          <a:p>
            <a:r>
              <a:rPr lang="en-GB" sz="2400" dirty="0" smtClean="0"/>
              <a:t>Evaluates the usefulness of different genres.</a:t>
            </a:r>
          </a:p>
          <a:p>
            <a:r>
              <a:rPr lang="en-GB" sz="2400" dirty="0" smtClean="0"/>
              <a:t>Confidently discuss texts, share ideas.</a:t>
            </a:r>
          </a:p>
          <a:p>
            <a:pPr marL="0" indent="0">
              <a:buNone/>
            </a:pPr>
            <a:r>
              <a:rPr lang="en-GB" sz="2400" dirty="0" smtClean="0"/>
              <a:t>(All children have been bench marked so they are on the correct level for their ability. </a:t>
            </a:r>
            <a:r>
              <a:rPr lang="en-GB" sz="2400" b="1" dirty="0" smtClean="0"/>
              <a:t>Lower level given to work on fluency.)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Know their 2, 5 and 10 times tables.</a:t>
            </a:r>
          </a:p>
          <a:p>
            <a:r>
              <a:rPr lang="en-GB" dirty="0" smtClean="0"/>
              <a:t>To be able to count in steps of 2, 3, 5 and 10 from 0.</a:t>
            </a:r>
          </a:p>
          <a:p>
            <a:r>
              <a:rPr lang="en-GB" dirty="0" smtClean="0"/>
              <a:t>To be able to count forwards and backwards in steps of 2, 3, 5, and 10 from any 2 digit number.</a:t>
            </a:r>
          </a:p>
          <a:p>
            <a:r>
              <a:rPr lang="en-GB" dirty="0" smtClean="0"/>
              <a:t>Place value – H T U</a:t>
            </a:r>
          </a:p>
          <a:p>
            <a:r>
              <a:rPr lang="en-GB" dirty="0" smtClean="0"/>
              <a:t>Inverse operations – addition &amp; subtraction, multiplication &amp; division.</a:t>
            </a:r>
          </a:p>
          <a:p>
            <a:r>
              <a:rPr lang="en-GB" dirty="0" smtClean="0"/>
              <a:t>Fractions – 1/3, ¼, 2/4, ¾.</a:t>
            </a:r>
          </a:p>
          <a:p>
            <a:r>
              <a:rPr lang="en-GB" dirty="0" smtClean="0"/>
              <a:t>Collect, record, interpret and compare data. </a:t>
            </a:r>
          </a:p>
          <a:p>
            <a:r>
              <a:rPr lang="en-GB" dirty="0" smtClean="0"/>
              <a:t>Recognise properties of shapes.</a:t>
            </a:r>
          </a:p>
          <a:p>
            <a:r>
              <a:rPr lang="en-GB" dirty="0" smtClean="0"/>
              <a:t>Solve problems using equipment.</a:t>
            </a:r>
          </a:p>
          <a:p>
            <a:r>
              <a:rPr lang="en-GB" dirty="0" smtClean="0"/>
              <a:t>Independent learners – choose and use resources.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GB" dirty="0" smtClean="0"/>
              <a:t>September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Topic – We are explorers!</a:t>
            </a:r>
          </a:p>
          <a:p>
            <a:pPr lvl="3"/>
            <a:r>
              <a:rPr lang="en-GB" dirty="0" smtClean="0"/>
              <a:t>Geography – Name and locate countries, seas, oceans and continents from around the world.</a:t>
            </a:r>
          </a:p>
          <a:p>
            <a:pPr lvl="3"/>
            <a:r>
              <a:rPr lang="en-GB" dirty="0" smtClean="0"/>
              <a:t>Science – Animals habitats, food chains.</a:t>
            </a:r>
          </a:p>
          <a:p>
            <a:pPr lvl="3"/>
            <a:endParaRPr lang="en-GB" dirty="0" smtClean="0"/>
          </a:p>
          <a:p>
            <a:r>
              <a:rPr lang="en-GB" dirty="0" smtClean="0"/>
              <a:t>PE – 2 sessions a week </a:t>
            </a:r>
            <a:r>
              <a:rPr lang="en-GB" sz="2000" dirty="0" smtClean="0"/>
              <a:t>(Monday</a:t>
            </a:r>
            <a:r>
              <a:rPr lang="en-GB" sz="2000" dirty="0"/>
              <a:t> </a:t>
            </a:r>
            <a:r>
              <a:rPr lang="en-GB" sz="2000" dirty="0" smtClean="0"/>
              <a:t>&amp; Thursday)</a:t>
            </a:r>
          </a:p>
          <a:p>
            <a:r>
              <a:rPr lang="en-GB" dirty="0" smtClean="0"/>
              <a:t>Homework ;</a:t>
            </a:r>
          </a:p>
          <a:p>
            <a:pPr lvl="1"/>
            <a:r>
              <a:rPr lang="en-GB" sz="1800" dirty="0" smtClean="0"/>
              <a:t>Weekly Spellings linked to phonics/spelling work.</a:t>
            </a:r>
          </a:p>
          <a:p>
            <a:pPr lvl="1"/>
            <a:r>
              <a:rPr lang="en-GB" sz="1800" dirty="0" smtClean="0"/>
              <a:t>Reading – 10 </a:t>
            </a:r>
            <a:r>
              <a:rPr lang="en-GB" sz="1800" dirty="0" err="1" smtClean="0"/>
              <a:t>mins</a:t>
            </a:r>
            <a:r>
              <a:rPr lang="en-GB" sz="1800" dirty="0" smtClean="0"/>
              <a:t> four times a week.</a:t>
            </a:r>
          </a:p>
          <a:p>
            <a:pPr lvl="1"/>
            <a:r>
              <a:rPr lang="en-GB" sz="1800" dirty="0" smtClean="0"/>
              <a:t>Weekly Number Zumba. (Test on Thursday)</a:t>
            </a:r>
          </a:p>
          <a:p>
            <a:pPr lvl="1"/>
            <a:r>
              <a:rPr lang="en-GB" sz="1800" dirty="0" smtClean="0"/>
              <a:t>Project – Last a few  weeks.</a:t>
            </a:r>
          </a:p>
          <a:p>
            <a:r>
              <a:rPr lang="en-GB" dirty="0" smtClean="0"/>
              <a:t>Bring book bags and reading records daily.</a:t>
            </a:r>
          </a:p>
          <a:p>
            <a:r>
              <a:rPr lang="en-GB" dirty="0" smtClean="0"/>
              <a:t>Trip – </a:t>
            </a:r>
            <a:r>
              <a:rPr lang="en-GB" dirty="0" err="1" smtClean="0"/>
              <a:t>Sno</a:t>
            </a:r>
            <a:r>
              <a:rPr lang="en-GB" dirty="0" smtClean="0"/>
              <a:t> Zone sledging activity.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 rules.</a:t>
            </a:r>
          </a:p>
          <a:p>
            <a:r>
              <a:rPr lang="en-GB" dirty="0" smtClean="0"/>
              <a:t>School rules.</a:t>
            </a:r>
          </a:p>
          <a:p>
            <a:r>
              <a:rPr lang="en-GB" dirty="0" smtClean="0"/>
              <a:t>Class points for a reward afternoon – Marbles.</a:t>
            </a:r>
          </a:p>
          <a:p>
            <a:r>
              <a:rPr lang="en-GB" dirty="0" smtClean="0"/>
              <a:t>Stickers and certificates.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GB" dirty="0" smtClean="0"/>
              <a:t>Diary 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1197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Wednesday 21</a:t>
            </a:r>
            <a:r>
              <a:rPr lang="en-GB" baseline="30000" dirty="0" smtClean="0"/>
              <a:t>st</a:t>
            </a:r>
            <a:r>
              <a:rPr lang="en-GB" dirty="0" smtClean="0"/>
              <a:t> September – Curriculum Evening</a:t>
            </a:r>
          </a:p>
          <a:p>
            <a:r>
              <a:rPr lang="en-GB" dirty="0"/>
              <a:t>Friday </a:t>
            </a:r>
            <a:r>
              <a:rPr lang="en-GB" dirty="0" smtClean="0"/>
              <a:t>21</a:t>
            </a:r>
            <a:r>
              <a:rPr lang="en-GB" baseline="30000" dirty="0" smtClean="0"/>
              <a:t>st</a:t>
            </a:r>
            <a:r>
              <a:rPr lang="en-GB" dirty="0" smtClean="0"/>
              <a:t> October </a:t>
            </a:r>
            <a:r>
              <a:rPr lang="en-GB" dirty="0"/>
              <a:t>– Harvest festival in </a:t>
            </a:r>
            <a:r>
              <a:rPr lang="en-GB" dirty="0" smtClean="0"/>
              <a:t>church </a:t>
            </a:r>
            <a:r>
              <a:rPr lang="en-GB" sz="1600" dirty="0" smtClean="0"/>
              <a:t>(am &amp; pm)</a:t>
            </a:r>
          </a:p>
          <a:p>
            <a:r>
              <a:rPr lang="en-GB" dirty="0" smtClean="0"/>
              <a:t>Friday 21</a:t>
            </a:r>
            <a:r>
              <a:rPr lang="en-GB" baseline="30000" dirty="0" smtClean="0"/>
              <a:t>st</a:t>
            </a:r>
            <a:r>
              <a:rPr lang="en-GB" dirty="0" smtClean="0"/>
              <a:t> October – Finish for half term</a:t>
            </a:r>
          </a:p>
          <a:p>
            <a:r>
              <a:rPr lang="en-GB" dirty="0"/>
              <a:t>Monday 31</a:t>
            </a:r>
            <a:r>
              <a:rPr lang="en-GB" baseline="30000" dirty="0"/>
              <a:t>st</a:t>
            </a:r>
            <a:r>
              <a:rPr lang="en-GB" dirty="0"/>
              <a:t> October – Back to school </a:t>
            </a:r>
            <a:endParaRPr lang="en-GB" dirty="0" smtClean="0"/>
          </a:p>
          <a:p>
            <a:r>
              <a:rPr lang="en-GB" dirty="0" smtClean="0"/>
              <a:t>Thursday 10</a:t>
            </a:r>
            <a:r>
              <a:rPr lang="en-GB" baseline="30000" dirty="0" smtClean="0"/>
              <a:t>th</a:t>
            </a:r>
            <a:r>
              <a:rPr lang="en-GB" dirty="0" smtClean="0"/>
              <a:t> November – Trip </a:t>
            </a:r>
            <a:r>
              <a:rPr lang="en-GB" dirty="0" err="1" smtClean="0"/>
              <a:t>Sno</a:t>
            </a:r>
            <a:r>
              <a:rPr lang="en-GB" dirty="0" smtClean="0"/>
              <a:t> Zone</a:t>
            </a:r>
          </a:p>
          <a:p>
            <a:r>
              <a:rPr lang="en-GB" dirty="0" smtClean="0"/>
              <a:t>Wednesday 16</a:t>
            </a:r>
            <a:r>
              <a:rPr lang="en-GB" baseline="30000" dirty="0" smtClean="0"/>
              <a:t>th</a:t>
            </a:r>
            <a:r>
              <a:rPr lang="en-GB" dirty="0" smtClean="0"/>
              <a:t> November &amp; Thursday 17</a:t>
            </a:r>
            <a:r>
              <a:rPr lang="en-GB" baseline="30000" dirty="0" smtClean="0"/>
              <a:t>th</a:t>
            </a:r>
            <a:r>
              <a:rPr lang="en-GB" dirty="0" smtClean="0"/>
              <a:t> November Parents evening</a:t>
            </a:r>
          </a:p>
          <a:p>
            <a:r>
              <a:rPr lang="en-GB" dirty="0" smtClean="0"/>
              <a:t>Tuesday 22</a:t>
            </a:r>
            <a:r>
              <a:rPr lang="en-GB" baseline="30000" dirty="0" smtClean="0"/>
              <a:t>nd</a:t>
            </a:r>
            <a:r>
              <a:rPr lang="en-GB" dirty="0" smtClean="0"/>
              <a:t> November – Flu Immunisation.</a:t>
            </a:r>
          </a:p>
          <a:p>
            <a:r>
              <a:rPr lang="en-GB" dirty="0" smtClean="0"/>
              <a:t>Wednesday 7</a:t>
            </a:r>
            <a:r>
              <a:rPr lang="en-GB" baseline="30000" dirty="0" smtClean="0"/>
              <a:t>th</a:t>
            </a:r>
            <a:r>
              <a:rPr lang="en-GB" dirty="0" smtClean="0"/>
              <a:t> December – Nativity performance. (2.00 Year 1 parents/ 6.00 Year 2 Parents.)</a:t>
            </a:r>
          </a:p>
          <a:p>
            <a:r>
              <a:rPr lang="en-GB" dirty="0" smtClean="0"/>
              <a:t>Thursday 8</a:t>
            </a:r>
            <a:r>
              <a:rPr lang="en-GB" baseline="30000" dirty="0" smtClean="0"/>
              <a:t>th</a:t>
            </a:r>
            <a:r>
              <a:rPr lang="en-GB" dirty="0" smtClean="0"/>
              <a:t> December – Nativity performance. (9.00 Reception parents)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4622</TotalTime>
  <Words>622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Welcome to Year 2</vt:lpstr>
      <vt:lpstr>Daily Routines</vt:lpstr>
      <vt:lpstr>Handwriting &amp; presentation</vt:lpstr>
      <vt:lpstr>Writing</vt:lpstr>
      <vt:lpstr>Reading</vt:lpstr>
      <vt:lpstr>Maths</vt:lpstr>
      <vt:lpstr>September 2016</vt:lpstr>
      <vt:lpstr>Behaviour</vt:lpstr>
      <vt:lpstr>Diary Dates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2</dc:title>
  <dc:creator>teacher</dc:creator>
  <cp:lastModifiedBy>Nadia Connor</cp:lastModifiedBy>
  <cp:revision>439</cp:revision>
  <dcterms:created xsi:type="dcterms:W3CDTF">2014-07-14T15:45:05Z</dcterms:created>
  <dcterms:modified xsi:type="dcterms:W3CDTF">2016-09-28T10:44:20Z</dcterms:modified>
</cp:coreProperties>
</file>